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vk.com/tvoridobro11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Documents and Settings\TEMP\Рабочий стол\32356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-1643098"/>
            <a:ext cx="6915150" cy="1024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WordArt 2"/>
          <p:cNvSpPr>
            <a:spLocks noGrp="1" noChangeArrowheads="1" noChangeShapeType="1" noTextEdit="1"/>
          </p:cNvSpPr>
          <p:nvPr>
            <p:ph idx="1"/>
          </p:nvPr>
        </p:nvSpPr>
        <p:spPr bwMode="auto">
          <a:xfrm>
            <a:off x="0" y="3643314"/>
            <a:ext cx="9001124" cy="378618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rtl="0">
              <a:buNone/>
            </a:pPr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"Внуки Победы"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643042" y="1785926"/>
            <a:ext cx="5857916" cy="3357586"/>
          </a:xfrm>
          <a:prstGeom prst="star5">
            <a:avLst/>
          </a:prstGeom>
          <a:solidFill>
            <a:srgbClr val="FF0000">
              <a:alpha val="1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None/>
            </a:pPr>
            <a:r>
              <a:rPr lang="ru-RU" sz="2400" i="1" dirty="0" smtClean="0">
                <a:latin typeface="Arial Black" pitchFamily="34" charset="0"/>
              </a:rPr>
              <a:t>ВНУКИ ПОБЕДЫ</a:t>
            </a:r>
            <a:endParaRPr lang="ru-RU" sz="2400" i="1" dirty="0">
              <a:latin typeface="Arial Black" pitchFamily="34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0" y="3214686"/>
            <a:ext cx="3357554" cy="248603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Bookman Old Style" pitchFamily="18" charset="0"/>
              </a:rPr>
              <a:t>Легкоатлетический пробег «Праздничный май»</a:t>
            </a:r>
            <a:endParaRPr lang="ru-RU" sz="1400" dirty="0">
              <a:latin typeface="Bookman Old Style" pitchFamily="18" charset="0"/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4143372" y="4572008"/>
            <a:ext cx="4000528" cy="228599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Bookman Old Style" pitchFamily="18" charset="0"/>
              </a:rPr>
              <a:t>Создание мемориала</a:t>
            </a:r>
            <a:endParaRPr lang="ru-RU" sz="1200" dirty="0" smtClean="0">
              <a:latin typeface="Bookman Old Style" pitchFamily="18" charset="0"/>
            </a:endParaRPr>
          </a:p>
          <a:p>
            <a:pPr algn="ctr"/>
            <a:r>
              <a:rPr lang="ru-RU" sz="1200" b="1" dirty="0" smtClean="0">
                <a:latin typeface="Bookman Old Style" pitchFamily="18" charset="0"/>
              </a:rPr>
              <a:t>«Мы помним тебя, солдат»</a:t>
            </a:r>
            <a:endParaRPr lang="ru-RU" sz="1200" dirty="0">
              <a:latin typeface="Bookman Old Style" pitchFamily="18" charset="0"/>
            </a:endParaRPr>
          </a:p>
        </p:txBody>
      </p:sp>
      <p:sp>
        <p:nvSpPr>
          <p:cNvPr id="7" name="5-конечная звезда 6"/>
          <p:cNvSpPr/>
          <p:nvPr/>
        </p:nvSpPr>
        <p:spPr>
          <a:xfrm>
            <a:off x="6000760" y="3714752"/>
            <a:ext cx="3629044" cy="192882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Bookman Old Style" pitchFamily="18" charset="0"/>
              </a:rPr>
              <a:t>Конкурс «Твори добро»</a:t>
            </a:r>
            <a:endParaRPr lang="ru-RU" sz="1600" dirty="0">
              <a:latin typeface="Bookman Old Style" pitchFamily="18" charset="0"/>
            </a:endParaRPr>
          </a:p>
        </p:txBody>
      </p:sp>
      <p:sp>
        <p:nvSpPr>
          <p:cNvPr id="8" name="5-конечная звезда 7"/>
          <p:cNvSpPr/>
          <p:nvPr/>
        </p:nvSpPr>
        <p:spPr>
          <a:xfrm>
            <a:off x="1142976" y="4500570"/>
            <a:ext cx="4143404" cy="212884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Акция: «День единых действий»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10" name="5-конечная звезда 9"/>
          <p:cNvSpPr/>
          <p:nvPr/>
        </p:nvSpPr>
        <p:spPr>
          <a:xfrm>
            <a:off x="5429256" y="1571612"/>
            <a:ext cx="3429024" cy="21431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Bookman Old Style" pitchFamily="18" charset="0"/>
              </a:rPr>
              <a:t>Конкурс художественных работ «Пока мы помни - мы живем»</a:t>
            </a:r>
            <a:endParaRPr lang="ru-RU" sz="1200" dirty="0">
              <a:latin typeface="Bookman Old Style" pitchFamily="18" charset="0"/>
            </a:endParaRPr>
          </a:p>
        </p:txBody>
      </p:sp>
      <p:sp>
        <p:nvSpPr>
          <p:cNvPr id="11" name="5-конечная звезда 10"/>
          <p:cNvSpPr/>
          <p:nvPr/>
        </p:nvSpPr>
        <p:spPr>
          <a:xfrm>
            <a:off x="5857852" y="-214338"/>
            <a:ext cx="3286148" cy="21431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Bookman Old Style" pitchFamily="18" charset="0"/>
              </a:rPr>
              <a:t>Городская акция «Живая книга»</a:t>
            </a:r>
            <a:endParaRPr lang="ru-RU" sz="1200" dirty="0">
              <a:latin typeface="Bookman Old Style" pitchFamily="18" charset="0"/>
            </a:endParaRPr>
          </a:p>
        </p:txBody>
      </p:sp>
      <p:sp>
        <p:nvSpPr>
          <p:cNvPr id="12" name="5-конечная звезда 11"/>
          <p:cNvSpPr/>
          <p:nvPr/>
        </p:nvSpPr>
        <p:spPr>
          <a:xfrm>
            <a:off x="-500098" y="-214338"/>
            <a:ext cx="4929222" cy="2286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Bookman Old Style" pitchFamily="18" charset="0"/>
              </a:rPr>
              <a:t>Конкурс творческих работ </a:t>
            </a:r>
            <a:endParaRPr lang="ru-RU" sz="1600" b="1" dirty="0" smtClean="0">
              <a:latin typeface="Bookman Old Style" pitchFamily="18" charset="0"/>
            </a:endParaRPr>
          </a:p>
          <a:p>
            <a:pPr algn="ctr"/>
            <a:r>
              <a:rPr lang="ru-RU" sz="1600" b="1" dirty="0" smtClean="0">
                <a:latin typeface="Bookman Old Style" pitchFamily="18" charset="0"/>
              </a:rPr>
              <a:t>«</a:t>
            </a:r>
            <a:r>
              <a:rPr lang="ru-RU" sz="1600" b="1" dirty="0" smtClean="0">
                <a:latin typeface="Bookman Old Style" pitchFamily="18" charset="0"/>
              </a:rPr>
              <a:t>Герой моего района»</a:t>
            </a:r>
            <a:endParaRPr lang="ru-RU" sz="1600" dirty="0">
              <a:latin typeface="Bookman Old Style" pitchFamily="18" charset="0"/>
            </a:endParaRPr>
          </a:p>
        </p:txBody>
      </p:sp>
      <p:sp>
        <p:nvSpPr>
          <p:cNvPr id="15" name="5-конечная звезда 14"/>
          <p:cNvSpPr/>
          <p:nvPr/>
        </p:nvSpPr>
        <p:spPr>
          <a:xfrm>
            <a:off x="2643174" y="-357214"/>
            <a:ext cx="4143404" cy="271464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Bookman Old Style" pitchFamily="18" charset="0"/>
              </a:rPr>
              <a:t>Литературно-музыкальный вечер </a:t>
            </a:r>
            <a:endParaRPr lang="ru-RU" sz="1400" b="1" dirty="0" smtClean="0">
              <a:latin typeface="Bookman Old Style" pitchFamily="18" charset="0"/>
            </a:endParaRPr>
          </a:p>
          <a:p>
            <a:pPr algn="ctr"/>
            <a:r>
              <a:rPr lang="ru-RU" sz="1400" b="1" dirty="0" smtClean="0">
                <a:latin typeface="Bookman Old Style" pitchFamily="18" charset="0"/>
              </a:rPr>
              <a:t>«</a:t>
            </a:r>
            <a:r>
              <a:rPr lang="ru-RU" sz="1400" b="1" dirty="0" smtClean="0">
                <a:latin typeface="Bookman Old Style" pitchFamily="18" charset="0"/>
              </a:rPr>
              <a:t>Что бы помнили….»</a:t>
            </a:r>
            <a:endParaRPr lang="ru-RU" sz="1400" dirty="0">
              <a:latin typeface="Bookman Old Style" pitchFamily="18" charset="0"/>
            </a:endParaRPr>
          </a:p>
        </p:txBody>
      </p:sp>
      <p:sp>
        <p:nvSpPr>
          <p:cNvPr id="9" name="5-конечная звезда 8"/>
          <p:cNvSpPr/>
          <p:nvPr/>
        </p:nvSpPr>
        <p:spPr>
          <a:xfrm>
            <a:off x="-571536" y="1500174"/>
            <a:ext cx="4500594" cy="248603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Bookman Old Style" pitchFamily="18" charset="0"/>
              </a:rPr>
              <a:t>Торжественная линейка, посвященная 70 </a:t>
            </a:r>
            <a:r>
              <a:rPr lang="ru-RU" sz="1200" b="1" dirty="0" err="1" smtClean="0">
                <a:latin typeface="Bookman Old Style" pitchFamily="18" charset="0"/>
              </a:rPr>
              <a:t>летию</a:t>
            </a:r>
            <a:r>
              <a:rPr lang="ru-RU" sz="1200" b="1" dirty="0" smtClean="0">
                <a:latin typeface="Bookman Old Style" pitchFamily="18" charset="0"/>
              </a:rPr>
              <a:t> Великой Победы </a:t>
            </a:r>
            <a:endParaRPr lang="ru-RU" sz="12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90011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00B0F0"/>
                </a:solidFill>
                <a:latin typeface="Arial Black" pitchFamily="34" charset="0"/>
              </a:rPr>
              <a:t>Акция «День единых действий</a:t>
            </a:r>
            <a:r>
              <a:rPr lang="ru-RU" dirty="0" smtClean="0">
                <a:solidFill>
                  <a:srgbClr val="00B0F0"/>
                </a:solidFill>
              </a:rPr>
              <a:t>»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latin typeface="Bookman Old Style" pitchFamily="18" charset="0"/>
              </a:rPr>
              <a:t>Цель акции </a:t>
            </a:r>
            <a:r>
              <a:rPr lang="ru-RU" dirty="0" smtClean="0">
                <a:latin typeface="Bookman Old Style" pitchFamily="18" charset="0"/>
              </a:rPr>
              <a:t>– широкое вовлечение учащихся, жителей микрорайона и города, в празднование 70-летия Победы советского народа в Великой Отечественной войне.</a:t>
            </a:r>
          </a:p>
          <a:p>
            <a:pPr>
              <a:buNone/>
            </a:pPr>
            <a:r>
              <a:rPr lang="ru-RU" b="1" dirty="0" smtClean="0">
                <a:latin typeface="Bookman Old Style" pitchFamily="18" charset="0"/>
              </a:rPr>
              <a:t>28 апреля в </a:t>
            </a:r>
            <a:r>
              <a:rPr lang="ru-RU" b="1" dirty="0" smtClean="0">
                <a:latin typeface="Bookman Old Style" pitchFamily="18" charset="0"/>
              </a:rPr>
              <a:t>13.35 </a:t>
            </a: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b="1" dirty="0" smtClean="0">
                <a:latin typeface="Bookman Old Style" pitchFamily="18" charset="0"/>
              </a:rPr>
              <a:t>Ярмарка социальных акций  "День </a:t>
            </a:r>
            <a:r>
              <a:rPr lang="ru-RU" b="1" dirty="0" smtClean="0">
                <a:latin typeface="Bookman Old Style" pitchFamily="18" charset="0"/>
              </a:rPr>
              <a:t>единых действий</a:t>
            </a:r>
            <a:r>
              <a:rPr lang="ru-RU" b="1" dirty="0" smtClean="0">
                <a:latin typeface="Bookman Old Style" pitchFamily="18" charset="0"/>
              </a:rPr>
              <a:t>"</a:t>
            </a: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В рамках 2 минут каждый класс представляет идею социальной акции, которую они хотят провести.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В рамках следующих 30 минут открытое обсуждение. 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Предложения по улучшению и доработке понравившихся акций</a:t>
            </a:r>
            <a:r>
              <a:rPr lang="ru-RU" dirty="0" smtClean="0">
                <a:latin typeface="Bookman Old Style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sz="3800" b="1" dirty="0" smtClean="0">
                <a:latin typeface="Bookman Old Style" pitchFamily="18" charset="0"/>
              </a:rPr>
              <a:t>«День единых действий» 7 </a:t>
            </a:r>
            <a:r>
              <a:rPr lang="ru-RU" sz="3800" b="1" dirty="0" smtClean="0">
                <a:latin typeface="Bookman Old Style" pitchFamily="18" charset="0"/>
              </a:rPr>
              <a:t>мая</a:t>
            </a:r>
            <a:endParaRPr lang="ru-RU" sz="38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sz="3800" b="1" dirty="0" smtClean="0">
                <a:latin typeface="Bookman Old Style" pitchFamily="18" charset="0"/>
              </a:rPr>
              <a:t>6-7 классы на территории здания школы в любую из перемен;</a:t>
            </a:r>
            <a:endParaRPr lang="ru-RU" sz="38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sz="3800" b="1" dirty="0" smtClean="0">
                <a:latin typeface="Bookman Old Style" pitchFamily="18" charset="0"/>
              </a:rPr>
              <a:t>8-11 классы на территории микрорайона с 17.00 до 18.00</a:t>
            </a:r>
            <a:endParaRPr lang="ru-RU" sz="3800" dirty="0" smtClean="0">
              <a:latin typeface="Bookman Old Style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  <a:t>Акция  </a:t>
            </a:r>
            <a: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  <a:t>«</a:t>
            </a:r>
            <a:r>
              <a:rPr lang="ru-RU" b="1" dirty="0" smtClean="0">
                <a:solidFill>
                  <a:srgbClr val="FFC000"/>
                </a:solidFill>
                <a:latin typeface="Bookman Old Style" pitchFamily="18" charset="0"/>
              </a:rPr>
              <a:t>Мы помним тебя, солдат!»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Bookman Old Style" pitchFamily="18" charset="0"/>
              </a:rPr>
              <a:t>Цель:</a:t>
            </a:r>
            <a:r>
              <a:rPr lang="ru-RU" dirty="0" smtClean="0">
                <a:latin typeface="Bookman Old Style" pitchFamily="18" charset="0"/>
              </a:rPr>
              <a:t> Создание мемориала памяти погибшим солдатам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Участники: 1-11 класс</a:t>
            </a:r>
          </a:p>
          <a:p>
            <a:pPr>
              <a:buNone/>
            </a:pPr>
            <a:r>
              <a:rPr lang="ru-RU" b="1" dirty="0" smtClean="0">
                <a:latin typeface="Bookman Old Style" pitchFamily="18" charset="0"/>
              </a:rPr>
              <a:t>Условия акции</a:t>
            </a: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Каждый </a:t>
            </a:r>
            <a:r>
              <a:rPr lang="ru-RU" dirty="0" smtClean="0">
                <a:latin typeface="Bookman Old Style" pitchFamily="18" charset="0"/>
              </a:rPr>
              <a:t>классный коллектив создает лист из общей мемориальной доски памяти, на котором указывают фамилии, имена и года жизни родственников  прошедших ВОВ.</a:t>
            </a:r>
          </a:p>
          <a:p>
            <a:pPr>
              <a:buNone/>
            </a:pPr>
            <a:r>
              <a:rPr lang="ru-RU" b="1" dirty="0" smtClean="0">
                <a:latin typeface="Bookman Old Style" pitchFamily="18" charset="0"/>
              </a:rPr>
              <a:t>Сроки </a:t>
            </a:r>
            <a:r>
              <a:rPr lang="ru-RU" b="1" dirty="0" smtClean="0">
                <a:latin typeface="Bookman Old Style" pitchFamily="18" charset="0"/>
              </a:rPr>
              <a:t>проведения</a:t>
            </a: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 </a:t>
            </a:r>
            <a:r>
              <a:rPr lang="ru-RU" u="sng" dirty="0" smtClean="0">
                <a:latin typeface="Bookman Old Style" pitchFamily="18" charset="0"/>
              </a:rPr>
              <a:t>Первый этап</a:t>
            </a:r>
            <a:r>
              <a:rPr lang="ru-RU" dirty="0" smtClean="0">
                <a:latin typeface="Bookman Old Style" pitchFamily="18" charset="0"/>
              </a:rPr>
              <a:t> – классный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Апрель 2015 </a:t>
            </a:r>
            <a:r>
              <a:rPr lang="ru-RU" dirty="0" smtClean="0">
                <a:latin typeface="Bookman Old Style" pitchFamily="18" charset="0"/>
              </a:rPr>
              <a:t>года</a:t>
            </a: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 </a:t>
            </a:r>
            <a:r>
              <a:rPr lang="ru-RU" u="sng" dirty="0" smtClean="0">
                <a:latin typeface="Bookman Old Style" pitchFamily="18" charset="0"/>
              </a:rPr>
              <a:t>Второй этап</a:t>
            </a:r>
            <a:r>
              <a:rPr lang="ru-RU" dirty="0" smtClean="0">
                <a:latin typeface="Bookman Old Style" pitchFamily="18" charset="0"/>
              </a:rPr>
              <a:t> – общешкольный.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Май 2015 года</a:t>
            </a:r>
            <a:r>
              <a:rPr lang="ru-RU" dirty="0" smtClean="0">
                <a:latin typeface="Bookman Old Style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Завершением </a:t>
            </a:r>
            <a:r>
              <a:rPr lang="ru-RU" dirty="0" smtClean="0">
                <a:latin typeface="Bookman Old Style" pitchFamily="18" charset="0"/>
              </a:rPr>
              <a:t>акции станет создание книги памяти</a:t>
            </a:r>
          </a:p>
          <a:p>
            <a:pPr>
              <a:buNone/>
            </a:pP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Конкурс «Твори добро»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8" name="Picture 2" descr="C:\Documents and Settings\TEMP\Мои документы\Downloads\IMG_642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672" r="5881"/>
          <a:stretch>
            <a:fillRect/>
          </a:stretch>
        </p:blipFill>
        <p:spPr bwMode="auto">
          <a:xfrm>
            <a:off x="642910" y="1428736"/>
            <a:ext cx="3341700" cy="4525963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500562" y="3214686"/>
            <a:ext cx="43577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Bookman Old Style" pitchFamily="18" charset="0"/>
                <a:hlinkClick r:id="rId3"/>
              </a:rPr>
              <a:t>http://vk.com/tvoridobro118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71902" y="1714488"/>
            <a:ext cx="50720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00B0F0"/>
                </a:solidFill>
                <a:latin typeface="Bookman Old Style" pitchFamily="18" charset="0"/>
              </a:rPr>
              <a:t>Группа </a:t>
            </a:r>
          </a:p>
          <a:p>
            <a:pPr algn="ctr"/>
            <a:r>
              <a:rPr lang="ru-RU" sz="4000" dirty="0" smtClean="0">
                <a:solidFill>
                  <a:srgbClr val="00B0F0"/>
                </a:solidFill>
                <a:latin typeface="Bookman Old Style" pitchFamily="18" charset="0"/>
              </a:rPr>
              <a:t>«Твори добро 118»</a:t>
            </a:r>
            <a:endParaRPr lang="ru-RU" sz="4000" dirty="0">
              <a:solidFill>
                <a:srgbClr val="00B0F0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00562" y="4214818"/>
            <a:ext cx="378501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latin typeface="Bookman Old Style" pitchFamily="18" charset="0"/>
              </a:rPr>
              <a:t>Подведение итогов </a:t>
            </a:r>
          </a:p>
          <a:p>
            <a:pPr algn="ctr"/>
            <a:r>
              <a:rPr lang="ru-RU" sz="2800" dirty="0" smtClean="0">
                <a:latin typeface="Bookman Old Style" pitchFamily="18" charset="0"/>
              </a:rPr>
              <a:t>25 мая 2015 года</a:t>
            </a:r>
            <a:endParaRPr lang="ru-RU" sz="2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Конкурс </a:t>
            </a:r>
            <a:b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«Герои моего района»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Bookman Old Style" pitchFamily="18" charset="0"/>
              </a:rPr>
              <a:t>Конкурс творческих </a:t>
            </a:r>
            <a:r>
              <a:rPr lang="ru-RU" b="1" dirty="0" smtClean="0">
                <a:latin typeface="Bookman Old Style" pitchFamily="18" charset="0"/>
              </a:rPr>
              <a:t>работ</a:t>
            </a:r>
          </a:p>
          <a:p>
            <a:pPr>
              <a:buNone/>
            </a:pPr>
            <a:endParaRPr lang="ru-RU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b="1" dirty="0" smtClean="0">
                <a:latin typeface="Bookman Old Style" pitchFamily="18" charset="0"/>
              </a:rPr>
              <a:t>Работы принимаются </a:t>
            </a:r>
          </a:p>
          <a:p>
            <a:pPr>
              <a:buNone/>
            </a:pPr>
            <a:r>
              <a:rPr lang="ru-RU" b="1" dirty="0" smtClean="0">
                <a:latin typeface="Bookman Old Style" pitchFamily="18" charset="0"/>
              </a:rPr>
              <a:t>До 27 апреля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 descr="C:\Documents and Settings\TEMP\Рабочий стол\1271335675_ak_vnuki_pobedy_.jpg"/>
          <p:cNvPicPr>
            <a:picLocks noChangeAspect="1" noChangeArrowheads="1"/>
          </p:cNvPicPr>
          <p:nvPr/>
        </p:nvPicPr>
        <p:blipFill>
          <a:blip r:embed="rId2"/>
          <a:srcRect l="4444" b="7500"/>
          <a:stretch>
            <a:fillRect/>
          </a:stretch>
        </p:blipFill>
        <p:spPr bwMode="auto">
          <a:xfrm rot="20887863">
            <a:off x="4755277" y="2972950"/>
            <a:ext cx="4071934" cy="35037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</TotalTime>
  <Words>242</Words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Слайд 1</vt:lpstr>
      <vt:lpstr>Слайд 2</vt:lpstr>
      <vt:lpstr>Акция «День единых действий»</vt:lpstr>
      <vt:lpstr>Акция   «Мы помним тебя, солдат!» </vt:lpstr>
      <vt:lpstr>Конкурс «Твори добро»</vt:lpstr>
      <vt:lpstr>Конкурс  «Герои моего района»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7</cp:revision>
  <dcterms:modified xsi:type="dcterms:W3CDTF">2015-03-17T09:00:44Z</dcterms:modified>
</cp:coreProperties>
</file>